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0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>
        <p:scale>
          <a:sx n="60" d="100"/>
          <a:sy n="60" d="100"/>
        </p:scale>
        <p:origin x="114" y="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7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1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07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5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1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3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6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0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2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8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66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9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to know your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26" y="3722683"/>
            <a:ext cx="2920612" cy="27987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38" y="3784988"/>
            <a:ext cx="2864257" cy="27447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649" y="3784988"/>
            <a:ext cx="2864257" cy="2744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15" y="3846108"/>
            <a:ext cx="2791811" cy="26752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4111" y="79757"/>
            <a:ext cx="1005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Reading a Story From your Graph: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053" y="1032107"/>
            <a:ext cx="11706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Four Graphs below, are graphs of time,    (starting at 7 a.m.) versus temperature,      for the following stories </a:t>
            </a:r>
          </a:p>
          <a:p>
            <a:r>
              <a:rPr lang="en-US" sz="2000" dirty="0" smtClean="0"/>
              <a:t>match each of the stories with one of the graphs, and for the graph that doesn’t match to any story write your </a:t>
            </a:r>
          </a:p>
          <a:p>
            <a:r>
              <a:rPr lang="en-US" sz="2000" dirty="0" smtClean="0"/>
              <a:t>own similar story: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6078" y="1069309"/>
            <a:ext cx="329274" cy="3253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6896" y="1110937"/>
            <a:ext cx="198999" cy="2836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7068" y="1955437"/>
            <a:ext cx="12056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Story 1: </a:t>
            </a:r>
            <a:r>
              <a:rPr lang="en-US" sz="2000" dirty="0" smtClean="0"/>
              <a:t>I took a roast out of the freezer at noon and left it on the counter to thaw. Then I cooked it in the oven when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I got home.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7067" y="2515756"/>
            <a:ext cx="1168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Story 2: </a:t>
            </a:r>
            <a:r>
              <a:rPr lang="en-US" sz="2000" dirty="0" smtClean="0"/>
              <a:t>I took the roast out of the freezer in the morning and left it on the counter to thaw. Then I cooked it in the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oven when I got home. 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4005" y="3119220"/>
            <a:ext cx="12001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Story 3: </a:t>
            </a:r>
            <a:r>
              <a:rPr lang="en-US" sz="2000" dirty="0" smtClean="0"/>
              <a:t>I took a roast out of the freezer in the morning and left it on the counter to thaw. I forgot about it and went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to a deli for dinner on my way home from work. I put the roast in the refrigerator when I finally got home. </a:t>
            </a:r>
            <a:endParaRPr lang="en-US" sz="20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2053" y="1003087"/>
            <a:ext cx="11404853" cy="0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15706" y="2102138"/>
            <a:ext cx="502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</a:t>
            </a:r>
            <a:endParaRPr lang="en-US" sz="3600" b="1" cap="none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7325" y="2676953"/>
            <a:ext cx="4299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B</a:t>
            </a:r>
            <a:endParaRPr lang="en-US" sz="3600" b="1" cap="none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503409" y="3645759"/>
            <a:ext cx="4539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</a:t>
            </a:r>
            <a:endParaRPr lang="en-US" sz="3600" b="1" cap="none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806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111" y="-16495"/>
            <a:ext cx="1005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Reading a Story From your Graph: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098" y="1842365"/>
            <a:ext cx="5234101" cy="5015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1324" y="1072924"/>
            <a:ext cx="86443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Make your own story, about the roast!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2053" y="1003087"/>
            <a:ext cx="11404853" cy="0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49" y="2408011"/>
            <a:ext cx="6225211" cy="4804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337" y="1312138"/>
            <a:ext cx="118934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Three runners complete in a 100 – meter hurdle race. The graph shows the distance run as a function of time for </a:t>
            </a:r>
          </a:p>
          <a:p>
            <a:r>
              <a:rPr lang="en-US" sz="2000" dirty="0" smtClean="0"/>
              <a:t>Each runner. Describe what the graph tells you about the race. Who won the race? Did each runner finish the race? </a:t>
            </a:r>
            <a:endParaRPr lang="en-US" sz="2000" dirty="0"/>
          </a:p>
          <a:p>
            <a:r>
              <a:rPr lang="en-US" sz="2000" dirty="0" smtClean="0"/>
              <a:t>What do you think happened to Runner B?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74111" y="176009"/>
            <a:ext cx="1005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Reading a Story From your Graph: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2053" y="1131423"/>
            <a:ext cx="11404853" cy="0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111" y="176009"/>
            <a:ext cx="1005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Reading a Story From your Graph: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545" y="2218216"/>
            <a:ext cx="5073912" cy="44151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8734" y="1174827"/>
            <a:ext cx="11147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Make up a story involving any situation that would correspond to the graph shown below.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2053" y="1131423"/>
            <a:ext cx="11404853" cy="0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6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264</TotalTime>
  <Words>258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Group Work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Work</dc:title>
  <dc:creator>RobertV</dc:creator>
  <cp:lastModifiedBy>RobertV</cp:lastModifiedBy>
  <cp:revision>8</cp:revision>
  <dcterms:created xsi:type="dcterms:W3CDTF">2016-10-03T12:09:28Z</dcterms:created>
  <dcterms:modified xsi:type="dcterms:W3CDTF">2016-10-03T16:33:56Z</dcterms:modified>
</cp:coreProperties>
</file>